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1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29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7145a9c7acedf19592f71cf9da5a26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659011"/>
            <a:ext cx="65722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Конкурс  «воспитатель года»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>                     </a:t>
            </a:r>
            <a:r>
              <a:rPr lang="ru-RU" sz="2800" b="1" i="1" dirty="0" smtClean="0">
                <a:solidFill>
                  <a:srgbClr val="002060"/>
                </a:solidFill>
              </a:rPr>
              <a:t>Творческая презентация.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>
                <a:solidFill>
                  <a:srgbClr val="002060"/>
                </a:solidFill>
              </a:rPr>
              <a:t>Воспитателя 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err="1" smtClean="0">
                <a:solidFill>
                  <a:srgbClr val="002060"/>
                </a:solidFill>
              </a:rPr>
              <a:t>Моллаевой</a:t>
            </a:r>
            <a:r>
              <a:rPr lang="ru-RU" sz="2800" b="1" i="1" dirty="0" smtClean="0">
                <a:solidFill>
                  <a:srgbClr val="002060"/>
                </a:solidFill>
              </a:rPr>
              <a:t> Динары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Мурадбековны</a:t>
            </a:r>
            <a:r>
              <a:rPr lang="ru-RU" sz="2800" b="1" i="1" dirty="0" smtClean="0">
                <a:solidFill>
                  <a:srgbClr val="002060"/>
                </a:solidFill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МБДОУ «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ЦРР-д</a:t>
            </a:r>
            <a:r>
              <a:rPr lang="ru-RU" sz="2800" b="1" i="1" dirty="0" smtClean="0">
                <a:solidFill>
                  <a:srgbClr val="002060"/>
                </a:solidFill>
              </a:rPr>
              <a:t>/с  </a:t>
            </a:r>
            <a:r>
              <a:rPr lang="en-US" sz="2800" b="1" i="1" dirty="0" smtClean="0">
                <a:solidFill>
                  <a:srgbClr val="002060"/>
                </a:solidFill>
              </a:rPr>
              <a:t>N</a:t>
            </a:r>
            <a:r>
              <a:rPr lang="ru-RU" sz="2800" b="1" i="1" dirty="0" smtClean="0">
                <a:solidFill>
                  <a:srgbClr val="002060"/>
                </a:solidFill>
              </a:rPr>
              <a:t>25 «Джейран» г.Каспийск.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>                                        </a:t>
            </a:r>
            <a:r>
              <a:rPr lang="ru-RU" sz="2800" b="1" i="1" dirty="0" smtClean="0">
                <a:solidFill>
                  <a:srgbClr val="002060"/>
                </a:solidFill>
              </a:rPr>
              <a:t>2018 г.</a:t>
            </a:r>
            <a:endParaRPr lang="ru-RU" sz="2800" b="1" dirty="0"/>
          </a:p>
        </p:txBody>
      </p:sp>
    </p:spTree>
  </p:cSld>
  <p:clrMapOvr>
    <a:masterClrMapping/>
  </p:clrMapOvr>
  <p:transition advTm="3240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145a9c7acedf19592f71cf9da5a26e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" name="Прямоугольник 11"/>
          <p:cNvSpPr/>
          <p:nvPr/>
        </p:nvSpPr>
        <p:spPr>
          <a:xfrm>
            <a:off x="142844" y="889844"/>
            <a:ext cx="67151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0070C0"/>
                </a:solidFill>
              </a:rPr>
              <a:t> Педагогическое мероприятие  с дошкольниками буду проводить   на тему: «Наша планета Земля и народы живущие на ней».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rgbClr val="0070C0"/>
                </a:solidFill>
              </a:rPr>
              <a:t>Цель деятельности : Формирование  представления о многообразии народов мира, об особенностях внешнего вида людей  разных народов ; а так же формирование  у детей понятия дружбы между людьми разных национальностей. Земля –общий дом для многих людей, которые живут в разных странах и на разных континентах. У людей много общего и конечно люди многим отличаются друг от друга, национальностей много, но все люди хотят жить в мире, радоваться жизни и дружить друг с другом.</a:t>
            </a:r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>
              <a:lnSpc>
                <a:spcPct val="150000"/>
              </a:lnSpc>
            </a:pPr>
            <a:endParaRPr lang="ru-RU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4887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145a9c7acedf19592f71cf9da5a26e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1" descr="C:\Users\Admin\Desktop\Воспитатель года 2018год\Воспитатель дс25\фото\0fe08dfd-36ac-4c43-9bc4-7af6f7b16e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928934"/>
            <a:ext cx="7358114" cy="39290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0"/>
            <a:ext cx="728667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0070C0"/>
                </a:solidFill>
              </a:rPr>
              <a:t>Чтобы приобрести опыт и найти что - то новое, приходится много работать, искать, не бояться ошибиться. А это сложно. Только в словаре слово «победа» стоит перед словом «работа», а в жизни - всё наоборот. А мои профессиональные достижения дают ощущение личного роста, самоуважения, гордости за маленькие успехи моих воспитанников. Каждый отработанный день таит в себе силы роста и поэтому важен и поэтому  я сегодня здесь.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3751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145a9c7acedf19592f71cf9da5a26e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643043" y="3286124"/>
            <a:ext cx="5857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effectLst/>
              </a:rPr>
              <a:t>Спасибо за внимание</a:t>
            </a:r>
            <a:r>
              <a:rPr lang="ru-RU" b="1" dirty="0" smtClean="0">
                <a:solidFill>
                  <a:srgbClr val="FF0000"/>
                </a:solidFill>
                <a:effectLst/>
              </a:rPr>
              <a:t>!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 advTm="468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145a9c7acedf19592f71cf9da5a26e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8100"/>
            <a:ext cx="9144000" cy="6866100"/>
          </a:xfrm>
        </p:spPr>
      </p:pic>
      <p:sp>
        <p:nvSpPr>
          <p:cNvPr id="5" name="Прямоугольник 4"/>
          <p:cNvSpPr/>
          <p:nvPr/>
        </p:nvSpPr>
        <p:spPr>
          <a:xfrm>
            <a:off x="4214810" y="659011"/>
            <a:ext cx="3786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.</a:t>
            </a:r>
            <a:endParaRPr lang="ru-RU" dirty="0"/>
          </a:p>
        </p:txBody>
      </p:sp>
      <p:pic>
        <p:nvPicPr>
          <p:cNvPr id="6" name="Picture 2" descr="C:\Users\Admin\Desktop\Воспитатель года 2018год\Воспитатель дс25\фото\фото З.Ш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4286247" cy="60007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357686" y="1"/>
            <a:ext cx="457203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rgbClr val="0070C0"/>
                </a:solidFill>
              </a:rPr>
              <a:t>Здравствуйте, уважаемые члены жюри, коллеги и гости! Давайте знакомиться.</a:t>
            </a:r>
            <a:r>
              <a:rPr lang="ru-RU" b="1" i="1" dirty="0" smtClean="0">
                <a:solidFill>
                  <a:srgbClr val="0070C0"/>
                </a:solidFill>
                <a:cs typeface="Aharoni" pitchFamily="2" charset="-79"/>
              </a:rPr>
              <a:t/>
            </a:r>
            <a:br>
              <a:rPr lang="ru-RU" b="1" i="1" dirty="0" smtClean="0">
                <a:solidFill>
                  <a:srgbClr val="0070C0"/>
                </a:solidFill>
                <a:cs typeface="Aharoni" pitchFamily="2" charset="-79"/>
              </a:rPr>
            </a:br>
            <a:r>
              <a:rPr lang="ru-RU" b="1" i="1" dirty="0" smtClean="0">
                <a:solidFill>
                  <a:srgbClr val="0070C0"/>
                </a:solidFill>
                <a:cs typeface="Aharoni" pitchFamily="2" charset="-79"/>
              </a:rPr>
              <a:t>Меня зовут  </a:t>
            </a:r>
            <a:r>
              <a:rPr lang="ru-RU" b="1" i="1" dirty="0" err="1" smtClean="0">
                <a:solidFill>
                  <a:srgbClr val="0070C0"/>
                </a:solidFill>
                <a:cs typeface="Aharoni" pitchFamily="2" charset="-79"/>
              </a:rPr>
              <a:t>Моллаева</a:t>
            </a:r>
            <a:r>
              <a:rPr lang="ru-RU" b="1" i="1" dirty="0" smtClean="0">
                <a:solidFill>
                  <a:srgbClr val="0070C0"/>
                </a:solidFill>
                <a:cs typeface="Aharoni" pitchFamily="2" charset="-79"/>
              </a:rPr>
              <a:t> Динара </a:t>
            </a:r>
            <a:r>
              <a:rPr lang="ru-RU" b="1" i="1" dirty="0" err="1" smtClean="0">
                <a:solidFill>
                  <a:srgbClr val="0070C0"/>
                </a:solidFill>
                <a:cs typeface="Aharoni" pitchFamily="2" charset="-79"/>
              </a:rPr>
              <a:t>Мурадбековна</a:t>
            </a:r>
            <a:r>
              <a:rPr lang="ru-RU" i="1" dirty="0" smtClean="0">
                <a:solidFill>
                  <a:srgbClr val="0070C0"/>
                </a:solidFill>
                <a:cs typeface="Aharoni" pitchFamily="2" charset="-79"/>
              </a:rPr>
              <a:t>. </a:t>
            </a:r>
            <a:r>
              <a:rPr lang="ru-RU" b="1" i="1" dirty="0" smtClean="0">
                <a:solidFill>
                  <a:srgbClr val="0070C0"/>
                </a:solidFill>
              </a:rPr>
              <a:t>Хочу представить вашему вниманию творческую самопрезентацию…</a:t>
            </a:r>
            <a:r>
              <a:rPr lang="ru-RU" i="1" dirty="0" smtClean="0">
                <a:solidFill>
                  <a:srgbClr val="0070C0"/>
                </a:solidFill>
                <a:cs typeface="Aharoni" pitchFamily="2" charset="-79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cs typeface="Aharoni" pitchFamily="2" charset="-79"/>
              </a:rPr>
              <a:t>Работаю </a:t>
            </a:r>
            <a:r>
              <a:rPr lang="ru-RU" i="1" dirty="0" smtClean="0">
                <a:solidFill>
                  <a:srgbClr val="0070C0"/>
                </a:solidFill>
                <a:cs typeface="Aharoni" pitchFamily="2" charset="-79"/>
              </a:rPr>
              <a:t>в</a:t>
            </a:r>
            <a:r>
              <a:rPr lang="ru-RU" b="1" i="1" dirty="0" smtClean="0">
                <a:solidFill>
                  <a:srgbClr val="0070C0"/>
                </a:solidFill>
                <a:cs typeface="Aharoni" pitchFamily="2" charset="-79"/>
              </a:rPr>
              <a:t>оспитателем младшей группы  в  детском  саду  №25 «Джейран» . Общий стаж работы 5 лет, педагогический стаж 2 года .Образование высшее. Закончила ДГПУ -учитель начальных классов по специальности «Педагогика и методика начального образования». Прошла курсы повышения квалификации  в 2017году. Соответствую занимаемой должности воспитателя.  </a:t>
            </a:r>
            <a:endParaRPr lang="ru-RU" b="1" i="1" dirty="0">
              <a:solidFill>
                <a:srgbClr val="0070C0"/>
              </a:solidFill>
              <a:cs typeface="Aharoni" pitchFamily="2" charset="-79"/>
            </a:endParaRPr>
          </a:p>
        </p:txBody>
      </p:sp>
    </p:spTree>
  </p:cSld>
  <p:clrMapOvr>
    <a:masterClrMapping/>
  </p:clrMapOvr>
  <p:transition advTm="2199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145a9c7acedf19592f71cf9da5a26e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357686" y="571480"/>
            <a:ext cx="292895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0070C0"/>
                </a:solidFill>
              </a:rPr>
              <a:t>Есть такая профессия – воспитывать и учить детей. И выбрав её, я осознанно вступила на нелёгкую дорогу.</a:t>
            </a:r>
          </a:p>
          <a:p>
            <a:pPr>
              <a:lnSpc>
                <a:spcPct val="150000"/>
              </a:lnSpc>
            </a:pPr>
            <a:endParaRPr lang="ru-RU" b="1" i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0070C0"/>
                </a:solidFill>
              </a:rPr>
              <a:t>Нелёгкий труд достался нам – 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0070C0"/>
                </a:solidFill>
              </a:rPr>
              <a:t>Он много требует терпенья, 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0070C0"/>
                </a:solidFill>
              </a:rPr>
              <a:t>И удивляемся подчас 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0070C0"/>
                </a:solidFill>
              </a:rPr>
              <a:t>Как на всё хватает нас!</a:t>
            </a:r>
          </a:p>
          <a:p>
            <a:pPr>
              <a:lnSpc>
                <a:spcPct val="150000"/>
              </a:lnSpc>
            </a:pP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14338" name="Picture 2" descr="C:\Users\Admin\Desktop\Воспитатель года 2018год\Воспитатель дс25\фото\b5b608a8-a6f1-44ed-8ad6-ada1964e8bd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85794"/>
            <a:ext cx="4000528" cy="5643602"/>
          </a:xfrm>
          <a:prstGeom prst="rect">
            <a:avLst/>
          </a:prstGeom>
          <a:noFill/>
        </p:spPr>
      </p:pic>
    </p:spTree>
  </p:cSld>
  <p:clrMapOvr>
    <a:masterClrMapping/>
  </p:clrMapOvr>
  <p:transition advTm="1862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145a9c7acedf19592f71cf9da5a26e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85729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214290"/>
            <a:ext cx="471490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Воспитание - это постоянный поиск. Отрадно видеть результаты своего труда в делах и поступках воспитанников. Каждый выбирает свою дорогу. И спустя 2 года  я могу с уверенностью сказать – это моя дорога. Профессиональные и личностные ценности, наиболее близкие мне : любовь к детям, ответственность, добросовестность, компетентность, уважение к личности. Основная миссия воспитателя: дарить детям любовь. И я с удовольствием обучаю этому чувству детей.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Admin\Desktop\Воспитатель года 2018год\Воспитатель дс25\фото\93521973-5254-4e9b-904b-1d2d7bc7c7d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4143372" cy="54292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472" y="285728"/>
            <a:ext cx="6286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0070C0"/>
                </a:solidFill>
                <a:cs typeface="Times New Roman" pitchFamily="18" charset="0"/>
              </a:rPr>
              <a:t>Мое педагогическое кредо: «Доверие  и любовь  ребенка надо заслужить...» 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4449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145a9c7acedf19592f71cf9da5a26e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785786" y="285728"/>
            <a:ext cx="650085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0070C0"/>
                </a:solidFill>
              </a:rPr>
              <a:t>Каждый воспитатель уникален и неповторим. За день должна перевоплотиться я… Кто же я? Я – современный воспитатель. Художник и чтец. Могу я петь и танцевать, Героев разных изображать. Могу я шить и вышивать. Могу помочь ребёнку Мир окружающий познать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27649" name="Picture 1" descr="C:\Users\Admin\Desktop\Воспитатель года 2018год\Воспитатель дс25\фото\95f5f35a-f85d-481e-aa1c-9407e45698e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643182"/>
            <a:ext cx="3786214" cy="3929090"/>
          </a:xfrm>
          <a:prstGeom prst="rect">
            <a:avLst/>
          </a:prstGeom>
          <a:noFill/>
        </p:spPr>
      </p:pic>
      <p:pic>
        <p:nvPicPr>
          <p:cNvPr id="27650" name="Picture 2" descr="C:\Users\Admin\Desktop\Воспитатель года 2018год\Воспитатель дс25\фото\be093590-2132-4a1a-bbf0-71ff88d221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643182"/>
            <a:ext cx="4714908" cy="3832627"/>
          </a:xfrm>
          <a:prstGeom prst="rect">
            <a:avLst/>
          </a:prstGeom>
          <a:noFill/>
        </p:spPr>
      </p:pic>
    </p:spTree>
  </p:cSld>
  <p:clrMapOvr>
    <a:masterClrMapping/>
  </p:clrMapOvr>
  <p:transition advTm="2502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145a9c7acedf19592f71cf9da5a26e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6143636" y="1571612"/>
            <a:ext cx="28575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0070C0"/>
                </a:solidFill>
              </a:rPr>
              <a:t>В своей работе я использую информационно - коммуникационные технологии, проектную деятельность. Проект – игра всерьёз: результаты её значимы для детей и взрослых. Исходным пунктом проекта является детский интерес.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6" name="Picture 2" descr="C:\Users\Admin\Desktop\ВЕСЬ РАБ.СТОЛ\ЭЛЬМИРА\IMG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4857784" cy="3357562"/>
          </a:xfrm>
          <a:prstGeom prst="rect">
            <a:avLst/>
          </a:prstGeom>
          <a:noFill/>
        </p:spPr>
      </p:pic>
      <p:pic>
        <p:nvPicPr>
          <p:cNvPr id="7" name="Picture 2" descr="C:\Users\Admin\Desktop\ВЕСЬ РАБ.СТОЛ\ЭЛЬМИРА\IMG_iy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357562"/>
            <a:ext cx="5000661" cy="3286148"/>
          </a:xfrm>
          <a:prstGeom prst="rect">
            <a:avLst/>
          </a:prstGeom>
          <a:noFill/>
        </p:spPr>
      </p:pic>
    </p:spTree>
  </p:cSld>
  <p:clrMapOvr>
    <a:masterClrMapping/>
  </p:clrMapOvr>
  <p:transition advTm="1719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145a9c7acedf19592f71cf9da5a26e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4572000" y="357166"/>
            <a:ext cx="228600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0070C0"/>
                </a:solidFill>
              </a:rPr>
              <a:t>Для успешной результативной работы я использую интеграцию содержания образовательных областей, индивидуализацию работы с детьми, социальное партнёрство, вовлечение родителей в деятельность ДОУ.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9" name="Picture 6" descr="C:\Users\Admin\Desktop\Воспитатель года 2018год\Воспитатель дс25\фото\29756aca-096a-4ea1-96a9-b80972b0672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28"/>
            <a:ext cx="3857652" cy="3143272"/>
          </a:xfrm>
          <a:prstGeom prst="rect">
            <a:avLst/>
          </a:prstGeom>
          <a:noFill/>
        </p:spPr>
      </p:pic>
      <p:pic>
        <p:nvPicPr>
          <p:cNvPr id="12" name="Picture 5" descr="C:\Users\Admin\Desktop\Воспитатель года 2018год\Воспитатель дс25\фото\02b8871b-6288-4baa-908a-8ffe8d3044a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500438"/>
            <a:ext cx="3929090" cy="2786082"/>
          </a:xfrm>
          <a:prstGeom prst="rect">
            <a:avLst/>
          </a:prstGeom>
          <a:noFill/>
        </p:spPr>
      </p:pic>
    </p:spTree>
  </p:cSld>
  <p:clrMapOvr>
    <a:masterClrMapping/>
  </p:clrMapOvr>
  <p:transition advTm="1663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145a9c7acedf19592f71cf9da5a26e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85720" y="357166"/>
            <a:ext cx="721523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0070C0"/>
                </a:solidFill>
              </a:rPr>
              <a:t>Особое внимание уделяю активному участию каждого ребёнка в образовательной деятельности, развитию его воображения, логики мышления и фантазии.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357562"/>
            <a:ext cx="4256021" cy="3192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28802"/>
            <a:ext cx="4304027" cy="3228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360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7145a9c7acedf19592f71cf9da5a26e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714348" y="285729"/>
            <a:ext cx="59293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0070C0"/>
                </a:solidFill>
              </a:rPr>
              <a:t>Мои увлечения: музыка ,фотография, книги,</a:t>
            </a:r>
          </a:p>
          <a:p>
            <a:pPr>
              <a:lnSpc>
                <a:spcPct val="150000"/>
              </a:lnSpc>
            </a:pPr>
            <a:r>
              <a:rPr lang="ru-RU" b="1" i="1" dirty="0" err="1" smtClean="0">
                <a:solidFill>
                  <a:srgbClr val="0070C0"/>
                </a:solidFill>
              </a:rPr>
              <a:t>бисероплетение</a:t>
            </a:r>
            <a:r>
              <a:rPr lang="ru-RU" b="1" i="1" dirty="0" smtClean="0">
                <a:solidFill>
                  <a:srgbClr val="0070C0"/>
                </a:solidFill>
              </a:rPr>
              <a:t>, </a:t>
            </a:r>
            <a:r>
              <a:rPr lang="ru-RU" b="1" i="1" dirty="0" err="1" smtClean="0">
                <a:solidFill>
                  <a:srgbClr val="0070C0"/>
                </a:solidFill>
              </a:rPr>
              <a:t>декупаж</a:t>
            </a:r>
            <a:r>
              <a:rPr lang="ru-RU" b="1" i="1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0070C0"/>
                </a:solidFill>
              </a:rPr>
              <a:t>Мое жизненное кредо:</a:t>
            </a:r>
            <a:r>
              <a:rPr lang="ru-RU" b="1" i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</a:rPr>
              <a:t>«Уча других, учусь сама, </a:t>
            </a:r>
          </a:p>
          <a:p>
            <a:pPr lvl="0">
              <a:lnSpc>
                <a:spcPct val="150000"/>
              </a:lnSpc>
            </a:pPr>
            <a:r>
              <a:rPr lang="ru-RU" b="1" i="1" dirty="0" smtClean="0">
                <a:solidFill>
                  <a:srgbClr val="0070C0"/>
                </a:solidFill>
              </a:rPr>
              <a:t>и детство проживаю многократно».</a:t>
            </a:r>
          </a:p>
        </p:txBody>
      </p:sp>
      <p:pic>
        <p:nvPicPr>
          <p:cNvPr id="23557" name="Picture 5" descr="C:\Users\Admin\Desktop\Воспитатель года 2018год\Воспитатель дс25\фото\68ba0c0d-677b-4aab-aa6b-d16edf9bfe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357430"/>
            <a:ext cx="4214842" cy="4143404"/>
          </a:xfrm>
          <a:prstGeom prst="rect">
            <a:avLst/>
          </a:prstGeom>
          <a:noFill/>
        </p:spPr>
      </p:pic>
      <p:pic>
        <p:nvPicPr>
          <p:cNvPr id="23558" name="Picture 6" descr="C:\Users\Admin\Desktop\Воспитатель года 2018год\Мастер класс\c8f5512057-posuda-tarelka-piony-n40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428868"/>
            <a:ext cx="3857652" cy="4000528"/>
          </a:xfrm>
          <a:prstGeom prst="rect">
            <a:avLst/>
          </a:prstGeom>
          <a:noFill/>
        </p:spPr>
      </p:pic>
    </p:spTree>
  </p:cSld>
  <p:clrMapOvr>
    <a:masterClrMapping/>
  </p:clrMapOvr>
  <p:transition advTm="14025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487</Words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49</cp:revision>
  <dcterms:created xsi:type="dcterms:W3CDTF">2018-02-26T10:09:26Z</dcterms:created>
  <dcterms:modified xsi:type="dcterms:W3CDTF">2018-02-27T05:35:49Z</dcterms:modified>
</cp:coreProperties>
</file>